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4A3C-7A80-49FB-AA5D-4C52C82256C9}" type="datetimeFigureOut">
              <a:rPr lang="es-CO" smtClean="0"/>
              <a:t>10/04/2014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1BD8-51CD-4455-963C-D261B57D05D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RETROALIMENTACIÓN DESEMPEÑO DESARROLLO Y PERSONALIDAD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Ps.</a:t>
            </a:r>
            <a:r>
              <a:rPr lang="es-CO" dirty="0" smtClean="0"/>
              <a:t> MÓNICA LILIAN CANTILLO QUIROGA </a:t>
            </a:r>
            <a:r>
              <a:rPr lang="es-CO" dirty="0" err="1" smtClean="0"/>
              <a:t>MsC</a:t>
            </a:r>
            <a:r>
              <a:rPr lang="es-CO" dirty="0" err="1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Porcentajes de clase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25% Primer corte</a:t>
            </a:r>
          </a:p>
          <a:p>
            <a:r>
              <a:rPr lang="es-CO" dirty="0" smtClean="0"/>
              <a:t>35% Segundo corte: Talleres</a:t>
            </a:r>
          </a:p>
          <a:p>
            <a:r>
              <a:rPr lang="es-CO" dirty="0" smtClean="0"/>
              <a:t>20% Tercer corte: Parcial 2 (15%) Taller de Freud y trabajo en clase sobre Psicología Evolutiva (5%) </a:t>
            </a:r>
          </a:p>
          <a:p>
            <a:r>
              <a:rPr lang="es-CO" dirty="0" smtClean="0"/>
              <a:t>20% Cuarto corte: Laboratorio final (15%) Reseña sobre lectura de </a:t>
            </a:r>
            <a:r>
              <a:rPr lang="es-CO" dirty="0" err="1" smtClean="0"/>
              <a:t>Victor</a:t>
            </a:r>
            <a:r>
              <a:rPr lang="es-CO" dirty="0" smtClean="0"/>
              <a:t> </a:t>
            </a:r>
            <a:r>
              <a:rPr lang="es-CO" dirty="0" err="1" smtClean="0"/>
              <a:t>Frankl</a:t>
            </a:r>
            <a:r>
              <a:rPr lang="es-CO" dirty="0" smtClean="0"/>
              <a:t>, trabajos en clase, exposición, talleres y </a:t>
            </a:r>
            <a:r>
              <a:rPr lang="es-CO" dirty="0" err="1" smtClean="0"/>
              <a:t>quiz´s</a:t>
            </a:r>
            <a:r>
              <a:rPr lang="es-CO" dirty="0" smtClean="0"/>
              <a:t> (5%)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¿Qué sigue?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O" dirty="0" smtClean="0"/>
              <a:t>29 de abril Entrega segundo taller</a:t>
            </a:r>
          </a:p>
          <a:p>
            <a:r>
              <a:rPr lang="es-CO" dirty="0" smtClean="0"/>
              <a:t>29 de mayo Entrega de trabajo final </a:t>
            </a:r>
          </a:p>
          <a:p>
            <a:pPr marL="342900" lvl="1" indent="-342900">
              <a:buNone/>
            </a:pPr>
            <a:endParaRPr lang="es-CO" dirty="0" smtClean="0"/>
          </a:p>
          <a:p>
            <a:pPr marL="342900" lvl="1" indent="-342900">
              <a:buNone/>
            </a:pPr>
            <a:r>
              <a:rPr lang="es-CO" b="1" dirty="0" smtClean="0"/>
              <a:t>Exposiciones Hans </a:t>
            </a:r>
            <a:r>
              <a:rPr lang="es-CO" b="1" dirty="0"/>
              <a:t>J. </a:t>
            </a:r>
            <a:r>
              <a:rPr lang="es-CO" b="1" dirty="0" err="1" smtClean="0"/>
              <a:t>Eysenck</a:t>
            </a:r>
            <a:r>
              <a:rPr lang="es-CO" b="1" dirty="0" smtClean="0"/>
              <a:t>, </a:t>
            </a:r>
            <a:r>
              <a:rPr lang="es-CO" b="1" dirty="0"/>
              <a:t>Teoría de los constructos personales </a:t>
            </a:r>
            <a:r>
              <a:rPr lang="es-CO" b="1" dirty="0" smtClean="0"/>
              <a:t>George Kelly (Martes 22 de abril) </a:t>
            </a:r>
            <a:endParaRPr lang="es-CO" sz="2400" b="1" dirty="0"/>
          </a:p>
          <a:p>
            <a:pPr>
              <a:buNone/>
            </a:pPr>
            <a:endParaRPr lang="es-CO" dirty="0" smtClean="0"/>
          </a:p>
          <a:p>
            <a:pPr lvl="0">
              <a:buNone/>
            </a:pPr>
            <a:r>
              <a:rPr lang="es-CO" b="1" dirty="0" smtClean="0"/>
              <a:t>Modelos </a:t>
            </a:r>
            <a:r>
              <a:rPr lang="es-CO" b="1" dirty="0"/>
              <a:t>fenomenológicos-humanistas: </a:t>
            </a:r>
          </a:p>
          <a:p>
            <a:r>
              <a:rPr lang="en-US" dirty="0" err="1"/>
              <a:t>Víctor</a:t>
            </a:r>
            <a:r>
              <a:rPr lang="en-US" dirty="0"/>
              <a:t> Frank </a:t>
            </a:r>
            <a:endParaRPr lang="es-CO" dirty="0"/>
          </a:p>
          <a:p>
            <a:r>
              <a:rPr lang="en-US" dirty="0"/>
              <a:t>Carl Rogers  </a:t>
            </a:r>
            <a:endParaRPr lang="es-CO" dirty="0"/>
          </a:p>
          <a:p>
            <a:r>
              <a:rPr lang="en-US" dirty="0"/>
              <a:t>Abraham </a:t>
            </a:r>
            <a:r>
              <a:rPr lang="en-US" dirty="0" smtClean="0"/>
              <a:t>Maslow</a:t>
            </a:r>
          </a:p>
          <a:p>
            <a:pPr>
              <a:buNone/>
            </a:pPr>
            <a:r>
              <a:rPr lang="es-CO" b="1" dirty="0" smtClean="0"/>
              <a:t>Controversias en el estudio de la personalidad:</a:t>
            </a:r>
          </a:p>
          <a:p>
            <a:pPr lvl="0"/>
            <a:r>
              <a:rPr lang="es-CO" dirty="0" smtClean="0"/>
              <a:t>Discusión </a:t>
            </a:r>
            <a:r>
              <a:rPr lang="es-CO" dirty="0"/>
              <a:t>en torno a conceptos como personalidad sana, madurez, normalidad, adaptación </a:t>
            </a:r>
            <a:r>
              <a:rPr lang="es-CO" b="1" dirty="0"/>
              <a:t>vs.</a:t>
            </a:r>
            <a:r>
              <a:rPr lang="es-CO" dirty="0"/>
              <a:t> Personalidad patológica </a:t>
            </a:r>
            <a:r>
              <a:rPr lang="es-CO" dirty="0" smtClean="0"/>
              <a:t>inmadurez</a:t>
            </a:r>
            <a:r>
              <a:rPr lang="es-CO" dirty="0"/>
              <a:t>, anormalidad, desadaptación y su anclaje en contextos valorativos social e históricamente determinados.</a:t>
            </a:r>
          </a:p>
          <a:p>
            <a:pPr>
              <a:buNone/>
            </a:pPr>
            <a:r>
              <a:rPr lang="es-CO" b="1" dirty="0" smtClean="0"/>
              <a:t>Desarrollos y campos de aplicación contemporáneos:</a:t>
            </a:r>
          </a:p>
          <a:p>
            <a:r>
              <a:rPr lang="es-CO" dirty="0" smtClean="0"/>
              <a:t>Abordaje </a:t>
            </a:r>
            <a:r>
              <a:rPr lang="es-CO" dirty="0"/>
              <a:t>en distintos campos de aplicación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s-CO" dirty="0" smtClean="0"/>
              <a:t>Sea </a:t>
            </a:r>
            <a:br>
              <a:rPr lang="es-CO" dirty="0" smtClean="0"/>
            </a:br>
            <a:r>
              <a:rPr lang="es-CO" sz="1800" dirty="0" smtClean="0"/>
              <a:t>https://www.youtube.com/watch?v=1qoM79mJHYM</a:t>
            </a:r>
            <a:endParaRPr lang="es-CO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algn="ctr">
              <a:buNone/>
            </a:pPr>
            <a:r>
              <a:rPr lang="es-CO" sz="1100" dirty="0" smtClean="0"/>
              <a:t>	</a:t>
            </a:r>
            <a:r>
              <a:rPr lang="es-CO" sz="1800" dirty="0" smtClean="0"/>
              <a:t>Ya </a:t>
            </a:r>
            <a:r>
              <a:rPr lang="es-CO" sz="1800" dirty="0"/>
              <a:t>estoy en la mitad de esta carretera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tantas encrucijadas quedan detrás...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Ya está en el aire girando mi moneda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que sea lo que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sea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Todos los altibajos de la marea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todos los sarampiones que ya pasé...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Yo llevo tu sonrisa como bandera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que sea lo que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sea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Lo que tenga que ser, que sea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lo que no por algo será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No creo en la eternidad de las peleas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ni en las recetas de la felicidad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Cuando pasen recibo mis primaveras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la suerte este echada a descansar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yo miraré tu foto en mi billetera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que sea lo que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sea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el que quiera creer que crea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el que no, su razón tendrá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Yo suelto mi canción en la ventolera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que la escuche quien la quiera escuchar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Ya esta en el aire girando mi moneda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y que sea lo que </a:t>
            </a: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/>
              <a:t>sea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O" sz="2000" b="1" dirty="0" smtClean="0"/>
              <a:t>Las personas más dotadas para las relaciones humanas son aquellas que observan los sentimientos de los demás, saben reconocerlos y saben estimularlos positivamente </a:t>
            </a:r>
            <a:endParaRPr lang="es-CO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O" dirty="0" smtClean="0"/>
              <a:t>Es la hora del recreo en la guardería y un grupo de niños está corriendo por el patio. Varios tropiezan, y uno de ellos se hace daño en una rodilla y empieza a llorar. Todos los demás siguen con sus juegos, sin prestarle atención…, excepto Roger. </a:t>
            </a:r>
          </a:p>
          <a:p>
            <a:pPr>
              <a:buNone/>
            </a:pPr>
            <a:r>
              <a:rPr lang="es-CO" dirty="0" smtClean="0"/>
              <a:t>Roger se detiene junto al chico que ha caído, le observa, espera a que se calmen un poco, y después se agacha, frota con la mano su propia rodilla y comenta, con un tono comprensivo y conciliador “¡vaya, yo también me he hecho daño!”.</a:t>
            </a:r>
            <a:endParaRPr lang="es-CO" sz="1100" dirty="0" smtClean="0"/>
          </a:p>
          <a:p>
            <a:pPr>
              <a:buNone/>
            </a:pPr>
            <a:endParaRPr lang="es-CO" sz="1600" dirty="0" smtClean="0"/>
          </a:p>
          <a:p>
            <a:pPr>
              <a:buNone/>
            </a:pPr>
            <a:r>
              <a:rPr lang="es-CO" sz="1600" dirty="0" err="1" smtClean="0"/>
              <a:t>Aguiló</a:t>
            </a:r>
            <a:r>
              <a:rPr lang="es-CO" sz="1600" dirty="0" smtClean="0"/>
              <a:t>, A. (1999). Educar los sentimientos. Madrid: Palabra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321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RETROALIMENTACIÓN DESEMPEÑO DESARROLLO Y PERSONALIDAD</vt:lpstr>
      <vt:lpstr>Porcentajes de clase </vt:lpstr>
      <vt:lpstr>¿Qué sigue? </vt:lpstr>
      <vt:lpstr>Sea  https://www.youtube.com/watch?v=1qoM79mJHYM</vt:lpstr>
      <vt:lpstr>Las personas más dotadas para las relaciones humanas son aquellas que observan los sentimientos de los demás, saben reconocerlos y saben estimularlos positivamente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Mónica</dc:creator>
  <cp:lastModifiedBy>Mónica</cp:lastModifiedBy>
  <cp:revision>5</cp:revision>
  <dcterms:created xsi:type="dcterms:W3CDTF">2014-04-10T20:12:47Z</dcterms:created>
  <dcterms:modified xsi:type="dcterms:W3CDTF">2014-04-10T20:58:16Z</dcterms:modified>
</cp:coreProperties>
</file>